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05613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245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99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603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85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5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11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185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70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31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10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4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28682-396D-42E6-BE1B-902489A316F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FB577-215E-47D5-A682-E4B21ACAD1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04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133000" y="133401"/>
            <a:ext cx="12518971" cy="9334397"/>
            <a:chOff x="192535" y="198131"/>
            <a:chExt cx="12296003" cy="9123363"/>
          </a:xfrm>
        </p:grpSpPr>
        <p:pic>
          <p:nvPicPr>
            <p:cNvPr id="13" name="図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48886">
              <a:off x="10382397" y="198131"/>
              <a:ext cx="1514584" cy="11341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192535" y="296562"/>
              <a:ext cx="12296003" cy="9024932"/>
            </a:xfrm>
            <a:prstGeom prst="roundRect">
              <a:avLst>
                <a:gd name="adj" fmla="val 4394"/>
              </a:avLst>
            </a:prstGeom>
            <a:solidFill>
              <a:srgbClr val="FFFFFF">
                <a:alpha val="0"/>
              </a:srgbClr>
            </a:solidFill>
            <a:ln w="57150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481115" y="3926390"/>
            <a:ext cx="5872950" cy="249535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74340" y="6705599"/>
            <a:ext cx="5963646" cy="24893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70C0"/>
            </a:solidFill>
            <a:prstDash val="dash"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61706"/>
              </p:ext>
            </p:extLst>
          </p:nvPr>
        </p:nvGraphicFramePr>
        <p:xfrm>
          <a:off x="403968" y="946575"/>
          <a:ext cx="5950097" cy="2670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3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主催団体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b="1" kern="10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場　　所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b="1" kern="10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　　時</a:t>
                      </a:r>
                      <a:endParaRPr lang="ja-JP" sz="1050" b="1" kern="10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2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1" kern="10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　　容</a:t>
                      </a:r>
                      <a:endParaRPr lang="ja-JP" sz="1050" b="1" kern="10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000" b="1" kern="10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参加人数</a:t>
                      </a:r>
                      <a:endParaRPr lang="ja-JP" sz="1050" b="1" kern="10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イベントへの参加者総数（主催団体スタッフを含む）</a:t>
                      </a:r>
                      <a:r>
                        <a:rPr lang="ja-JP" sz="15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en-US" altLang="ja-JP" sz="1500" b="1" kern="0" baseline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</a:t>
                      </a:r>
                      <a:r>
                        <a:rPr lang="ja-JP" sz="15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うちボランティアとして参加した人数</a:t>
                      </a:r>
                      <a:r>
                        <a:rPr lang="ja-JP" sz="15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</a:t>
                      </a:r>
                      <a:r>
                        <a:rPr lang="ja-JP" altLang="en-US" sz="15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altLang="en-US" sz="1500" b="1" kern="0" baseline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sz="1500" b="1" kern="0" dirty="0">
                          <a:solidFill>
                            <a:srgbClr val="0070C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人</a:t>
                      </a:r>
                      <a:endParaRPr lang="ja-JP" sz="1050" b="1" kern="100" dirty="0">
                        <a:solidFill>
                          <a:srgbClr val="0070C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79940" y="419413"/>
            <a:ext cx="6632448" cy="418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イベント名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156" y="6891220"/>
            <a:ext cx="920750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539732" y="6548284"/>
            <a:ext cx="1898668" cy="4181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参加者の感想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1115" y="3786385"/>
            <a:ext cx="1898668" cy="4181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主催者</a:t>
            </a:r>
            <a:r>
              <a:rPr kumimoji="1" lang="ja-JP" altLang="en-US" b="1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の感想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395764" y="837541"/>
            <a:ext cx="64008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CFAA46C9-2BCD-EA24-1FB3-D18A608A10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741" y="7920714"/>
            <a:ext cx="3400425" cy="1610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図 17" descr="ひまわり畑のコラージュ風イラスト ＜無料＞ | かわいいフリー素材 イラストK">
            <a:extLst>
              <a:ext uri="{FF2B5EF4-FFF2-40B4-BE49-F238E27FC236}">
                <a16:creationId xmlns:a16="http://schemas.microsoft.com/office/drawing/2014/main" id="{812758B1-F591-0A80-6BEF-78171483A998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96" t="7067" r="35025" b="36221"/>
          <a:stretch/>
        </p:blipFill>
        <p:spPr bwMode="auto">
          <a:xfrm>
            <a:off x="11776671" y="7950281"/>
            <a:ext cx="670560" cy="12661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AE9DDEF-B742-3C64-6DA2-C25F338BABC2}"/>
              </a:ext>
            </a:extLst>
          </p:cNvPr>
          <p:cNvSpPr txBox="1"/>
          <p:nvPr/>
        </p:nvSpPr>
        <p:spPr>
          <a:xfrm>
            <a:off x="8790432" y="2349902"/>
            <a:ext cx="2243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写真をここに</a:t>
            </a:r>
            <a:endParaRPr kumimoji="1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貼ってください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1ADE386-92C5-1447-8FA8-5B61E4E2EF22}"/>
              </a:ext>
            </a:extLst>
          </p:cNvPr>
          <p:cNvSpPr/>
          <p:nvPr/>
        </p:nvSpPr>
        <p:spPr>
          <a:xfrm>
            <a:off x="8583168" y="2185685"/>
            <a:ext cx="2450592" cy="103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DE9A9A4-D29C-247F-A0A6-74E41CA142D2}"/>
              </a:ext>
            </a:extLst>
          </p:cNvPr>
          <p:cNvSpPr txBox="1"/>
          <p:nvPr/>
        </p:nvSpPr>
        <p:spPr>
          <a:xfrm>
            <a:off x="8790432" y="5461172"/>
            <a:ext cx="2243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写真をここに</a:t>
            </a:r>
            <a:endParaRPr kumimoji="1" lang="en-US" altLang="ja-JP" sz="2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2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貼ってください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24A91A0-2BFA-A33D-F32C-9FA3082E8FD3}"/>
              </a:ext>
            </a:extLst>
          </p:cNvPr>
          <p:cNvSpPr/>
          <p:nvPr/>
        </p:nvSpPr>
        <p:spPr>
          <a:xfrm>
            <a:off x="8583168" y="5296955"/>
            <a:ext cx="2450592" cy="103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116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54</Words>
  <Application>Microsoft Office PowerPoint</Application>
  <PresentationFormat>A3 297x420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ryo</dc:creator>
  <cp:lastModifiedBy>npoymca@gmail.com</cp:lastModifiedBy>
  <cp:revision>18</cp:revision>
  <cp:lastPrinted>2025-07-01T07:50:27Z</cp:lastPrinted>
  <dcterms:created xsi:type="dcterms:W3CDTF">2022-08-25T08:08:22Z</dcterms:created>
  <dcterms:modified xsi:type="dcterms:W3CDTF">2025-07-01T07:51:41Z</dcterms:modified>
</cp:coreProperties>
</file>