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801600" cy="9601200" type="A3"/>
  <p:notesSz cx="6805613" cy="9939338"/>
  <p:defaultTextStyle>
    <a:defPPr>
      <a:defRPr lang="ja-JP"/>
    </a:defPPr>
    <a:lvl1pPr marL="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kumimoji="1" sz="211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55" d="100"/>
          <a:sy n="55" d="100"/>
        </p:scale>
        <p:origin x="11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8682-396D-42E6-BE1B-902489A316F5}" type="datetimeFigureOut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B577-215E-47D5-A682-E4B21ACAD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6245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8682-396D-42E6-BE1B-902489A316F5}" type="datetimeFigureOut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B577-215E-47D5-A682-E4B21ACAD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4992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8682-396D-42E6-BE1B-902489A316F5}" type="datetimeFigureOut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B577-215E-47D5-A682-E4B21ACAD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56037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8682-396D-42E6-BE1B-902489A316F5}" type="datetimeFigureOut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B577-215E-47D5-A682-E4B21ACAD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9854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8682-396D-42E6-BE1B-902489A316F5}" type="datetimeFigureOut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B577-215E-47D5-A682-E4B21ACAD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8456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8682-396D-42E6-BE1B-902489A316F5}" type="datetimeFigureOut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B577-215E-47D5-A682-E4B21ACAD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6114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8682-396D-42E6-BE1B-902489A316F5}" type="datetimeFigureOut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B577-215E-47D5-A682-E4B21ACAD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6185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8682-396D-42E6-BE1B-902489A316F5}" type="datetimeFigureOut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B577-215E-47D5-A682-E4B21ACAD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7703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8682-396D-42E6-BE1B-902489A316F5}" type="datetimeFigureOut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B577-215E-47D5-A682-E4B21ACAD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8315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8682-396D-42E6-BE1B-902489A316F5}" type="datetimeFigureOut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B577-215E-47D5-A682-E4B21ACAD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104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28682-396D-42E6-BE1B-902489A316F5}" type="datetimeFigureOut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6FB577-215E-47D5-A682-E4B21ACAD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7845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28682-396D-42E6-BE1B-902489A316F5}" type="datetimeFigureOut">
              <a:rPr kumimoji="1" lang="ja-JP" altLang="en-US" smtClean="0"/>
              <a:t>2026/7/10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FB577-215E-47D5-A682-E4B21ACAD1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3043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141314" y="183755"/>
            <a:ext cx="12518971" cy="9233689"/>
          </a:xfrm>
          <a:prstGeom prst="roundRect">
            <a:avLst>
              <a:gd name="adj" fmla="val 4394"/>
            </a:avLst>
          </a:prstGeom>
          <a:solidFill>
            <a:srgbClr val="FFFFFF">
              <a:alpha val="0"/>
            </a:srgbClr>
          </a:solidFill>
          <a:ln w="57150">
            <a:solidFill>
              <a:srgbClr val="FF6600"/>
            </a:solidFill>
            <a:round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481115" y="3926390"/>
            <a:ext cx="5872950" cy="249535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>
            <a:solidFill>
              <a:srgbClr val="0070C0"/>
            </a:solidFill>
            <a:prstDash val="dash"/>
            <a:round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en-US" altLang="ja-JP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endParaRPr lang="ja-JP" altLang="en-US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474340" y="6705599"/>
            <a:ext cx="5963646" cy="248936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38100">
            <a:solidFill>
              <a:srgbClr val="0070C0"/>
            </a:solidFill>
            <a:prstDash val="dash"/>
            <a:round/>
            <a:headEnd/>
            <a:tailEnd/>
          </a:ln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ja-JP" altLang="en-US" dirty="0"/>
          </a:p>
        </p:txBody>
      </p:sp>
      <p:graphicFrame>
        <p:nvGraphicFramePr>
          <p:cNvPr id="7" name="表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0261706"/>
              </p:ext>
            </p:extLst>
          </p:nvPr>
        </p:nvGraphicFramePr>
        <p:xfrm>
          <a:off x="403968" y="946575"/>
          <a:ext cx="5950097" cy="267017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39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061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000" b="1" kern="100" dirty="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主催団体</a:t>
                      </a:r>
                      <a:endParaRPr lang="ja-JP" sz="1050" b="1" kern="100" dirty="0">
                        <a:solidFill>
                          <a:srgbClr val="0070C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b="1" kern="100" dirty="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 </a:t>
                      </a:r>
                      <a:endParaRPr lang="ja-JP" sz="1050" b="1" kern="100" dirty="0">
                        <a:solidFill>
                          <a:srgbClr val="0070C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83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000" b="1" kern="100" dirty="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場　　所</a:t>
                      </a:r>
                      <a:endParaRPr lang="ja-JP" sz="1050" b="1" kern="100" dirty="0">
                        <a:solidFill>
                          <a:srgbClr val="0070C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b="1" kern="100" dirty="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 </a:t>
                      </a:r>
                      <a:endParaRPr lang="ja-JP" sz="1050" b="1" kern="100" dirty="0">
                        <a:solidFill>
                          <a:srgbClr val="0070C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000" b="1" kern="10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日　　時</a:t>
                      </a:r>
                      <a:endParaRPr lang="ja-JP" sz="1050" b="1" kern="100">
                        <a:solidFill>
                          <a:srgbClr val="0070C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b="1" kern="100" dirty="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 </a:t>
                      </a:r>
                      <a:endParaRPr lang="ja-JP" sz="1050" b="1" kern="100" dirty="0">
                        <a:solidFill>
                          <a:srgbClr val="0070C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24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1800" b="1" kern="10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内　　容</a:t>
                      </a:r>
                      <a:endParaRPr lang="ja-JP" sz="1050" b="1" kern="100">
                        <a:solidFill>
                          <a:srgbClr val="0070C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b="1" kern="100" dirty="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 </a:t>
                      </a:r>
                      <a:endParaRPr lang="ja-JP" sz="1050" b="1" kern="100" dirty="0">
                        <a:solidFill>
                          <a:srgbClr val="0070C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39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ja-JP" sz="2000" b="1" kern="10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参加人数</a:t>
                      </a:r>
                      <a:endParaRPr lang="ja-JP" sz="1050" b="1" kern="100">
                        <a:solidFill>
                          <a:srgbClr val="0070C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r>
                        <a:rPr lang="ja-JP" sz="1200" b="1" kern="0" dirty="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イベントへの参加者総数（主催団体スタッフを含む）</a:t>
                      </a:r>
                      <a:r>
                        <a:rPr lang="ja-JP" sz="1500" b="1" kern="0" dirty="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en-US" altLang="ja-JP" sz="1500" b="1" kern="0" baseline="0" dirty="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 </a:t>
                      </a:r>
                      <a:r>
                        <a:rPr lang="ja-JP" sz="1500" b="1" kern="0" dirty="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人</a:t>
                      </a:r>
                      <a:endParaRPr lang="ja-JP" sz="1050" b="1" kern="100" dirty="0">
                        <a:solidFill>
                          <a:srgbClr val="0070C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ja-JP" sz="1200" b="1" kern="0" dirty="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うちボランティアとして参加した人数</a:t>
                      </a:r>
                      <a:r>
                        <a:rPr lang="ja-JP" sz="1500" b="1" kern="0" dirty="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　　　　</a:t>
                      </a:r>
                      <a:r>
                        <a:rPr lang="ja-JP" altLang="en-US" sz="1500" b="1" kern="0" dirty="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ja-JP" altLang="en-US" sz="1500" b="1" kern="0" baseline="0" dirty="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 </a:t>
                      </a:r>
                      <a:r>
                        <a:rPr lang="ja-JP" sz="1500" b="1" kern="0" dirty="0">
                          <a:solidFill>
                            <a:srgbClr val="0070C0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人</a:t>
                      </a:r>
                      <a:endParaRPr lang="ja-JP" sz="1050" b="1" kern="100" dirty="0">
                        <a:solidFill>
                          <a:srgbClr val="0070C0"/>
                        </a:solidFill>
                        <a:effectLst/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279940" y="419413"/>
            <a:ext cx="6632448" cy="4181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70C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イベント名</a:t>
            </a: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6156" y="6891220"/>
            <a:ext cx="920750" cy="205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テキスト ボックス 11"/>
          <p:cNvSpPr txBox="1"/>
          <p:nvPr/>
        </p:nvSpPr>
        <p:spPr>
          <a:xfrm>
            <a:off x="539732" y="6548284"/>
            <a:ext cx="1898668" cy="4181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0070C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参加者の感想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481115" y="3786385"/>
            <a:ext cx="1898668" cy="41812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rgbClr val="0070C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主催者</a:t>
            </a:r>
            <a:r>
              <a:rPr kumimoji="1" lang="ja-JP" altLang="en-US" b="1" dirty="0">
                <a:solidFill>
                  <a:srgbClr val="0070C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の感想</a:t>
            </a:r>
          </a:p>
        </p:txBody>
      </p:sp>
      <p:cxnSp>
        <p:nvCxnSpPr>
          <p:cNvPr id="16" name="直線コネクタ 15"/>
          <p:cNvCxnSpPr/>
          <p:nvPr/>
        </p:nvCxnSpPr>
        <p:spPr>
          <a:xfrm>
            <a:off x="395764" y="837541"/>
            <a:ext cx="6400800" cy="0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AE9DDEF-B742-3C64-6DA2-C25F338BABC2}"/>
              </a:ext>
            </a:extLst>
          </p:cNvPr>
          <p:cNvSpPr txBox="1"/>
          <p:nvPr/>
        </p:nvSpPr>
        <p:spPr>
          <a:xfrm>
            <a:off x="8790432" y="2349902"/>
            <a:ext cx="2243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写真をここに</a:t>
            </a:r>
            <a:endParaRPr kumimoji="1" lang="en-US" altLang="ja-JP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貼ってください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71ADE386-92C5-1447-8FA8-5B61E4E2EF22}"/>
              </a:ext>
            </a:extLst>
          </p:cNvPr>
          <p:cNvSpPr/>
          <p:nvPr/>
        </p:nvSpPr>
        <p:spPr>
          <a:xfrm>
            <a:off x="8583168" y="2185685"/>
            <a:ext cx="2450592" cy="103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ADE9A9A4-D29C-247F-A0A6-74E41CA142D2}"/>
              </a:ext>
            </a:extLst>
          </p:cNvPr>
          <p:cNvSpPr txBox="1"/>
          <p:nvPr/>
        </p:nvSpPr>
        <p:spPr>
          <a:xfrm>
            <a:off x="8790432" y="5461172"/>
            <a:ext cx="22433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写真をここに</a:t>
            </a:r>
            <a:endParaRPr kumimoji="1" lang="en-US" altLang="ja-JP" sz="2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r>
              <a:rPr kumimoji="1" lang="ja-JP" altLang="en-US" sz="2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貼ってください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224A91A0-2BFA-A33D-F32C-9FA3082E8FD3}"/>
              </a:ext>
            </a:extLst>
          </p:cNvPr>
          <p:cNvSpPr/>
          <p:nvPr/>
        </p:nvSpPr>
        <p:spPr>
          <a:xfrm>
            <a:off x="8583168" y="5296955"/>
            <a:ext cx="2450592" cy="103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DAFC52D-F480-E2D8-2E78-3E69C0104FEC}"/>
              </a:ext>
            </a:extLst>
          </p:cNvPr>
          <p:cNvGrpSpPr/>
          <p:nvPr/>
        </p:nvGrpSpPr>
        <p:grpSpPr>
          <a:xfrm>
            <a:off x="9595359" y="7652861"/>
            <a:ext cx="3397952" cy="1846692"/>
            <a:chOff x="0" y="63611"/>
            <a:chExt cx="7714826" cy="3776948"/>
          </a:xfrm>
        </p:grpSpPr>
        <p:grpSp>
          <p:nvGrpSpPr>
            <p:cNvPr id="3" name="グループ化 2">
              <a:extLst>
                <a:ext uri="{FF2B5EF4-FFF2-40B4-BE49-F238E27FC236}">
                  <a16:creationId xmlns:a16="http://schemas.microsoft.com/office/drawing/2014/main" id="{E4FEA7FB-9937-DAD1-0137-B07A06C0F7BF}"/>
                </a:ext>
              </a:extLst>
            </p:cNvPr>
            <p:cNvGrpSpPr/>
            <p:nvPr/>
          </p:nvGrpSpPr>
          <p:grpSpPr>
            <a:xfrm>
              <a:off x="0" y="63611"/>
              <a:ext cx="7714826" cy="3776948"/>
              <a:chOff x="-361952" y="24578"/>
              <a:chExt cx="9872768" cy="3840789"/>
            </a:xfrm>
          </p:grpSpPr>
          <p:sp>
            <p:nvSpPr>
              <p:cNvPr id="10" name="テキスト ボックス 5">
                <a:extLst>
                  <a:ext uri="{FF2B5EF4-FFF2-40B4-BE49-F238E27FC236}">
                    <a16:creationId xmlns:a16="http://schemas.microsoft.com/office/drawing/2014/main" id="{A1E546B6-9DE1-45A9-3203-F993A1EB7363}"/>
                  </a:ext>
                </a:extLst>
              </p:cNvPr>
              <p:cNvSpPr txBox="1"/>
              <p:nvPr/>
            </p:nvSpPr>
            <p:spPr>
              <a:xfrm>
                <a:off x="5343227" y="37942"/>
                <a:ext cx="2297537" cy="2317081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rot="0" spcFirstLastPara="0" vert="horz" wrap="square" lIns="74295" tIns="8890" rIns="74295" bIns="889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R="262890" algn="just">
                  <a:lnSpc>
                    <a:spcPct val="150000"/>
                  </a:lnSpc>
                  <a:buNone/>
                </a:pPr>
                <a:r>
                  <a:rPr lang="ja-JP" sz="6000" b="1" kern="100" spc="-300" dirty="0">
                    <a:ln>
                      <a:noFill/>
                    </a:ln>
                    <a:solidFill>
                      <a:srgbClr val="00B0F0"/>
                    </a:solidFill>
                    <a:effectLst/>
                    <a:latin typeface="Century" panose="02040604050505020304" pitchFamily="18" charset="0"/>
                    <a:ea typeface="HGP創英角ｺﾞｼｯｸUB" panose="020B0900000000000000" pitchFamily="50" charset="-128"/>
                    <a:cs typeface="Times New Roman" panose="02020603050405020304" pitchFamily="18" charset="0"/>
                  </a:rPr>
                  <a:t>市</a:t>
                </a:r>
                <a:endParaRPr lang="ja-JP" sz="300" kern="100" dirty="0">
                  <a:effectLst/>
                  <a:latin typeface="Century" panose="02040604050505020304" pitchFamily="18" charset="0"/>
                  <a:ea typeface="HG丸ｺﾞｼｯｸM-PRO" panose="020F0600000000000000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3" name="テキスト ボックス 6">
                <a:extLst>
                  <a:ext uri="{FF2B5EF4-FFF2-40B4-BE49-F238E27FC236}">
                    <a16:creationId xmlns:a16="http://schemas.microsoft.com/office/drawing/2014/main" id="{4D82263A-34CA-B666-0694-1F402D2E48AF}"/>
                  </a:ext>
                </a:extLst>
              </p:cNvPr>
              <p:cNvSpPr txBox="1"/>
              <p:nvPr/>
            </p:nvSpPr>
            <p:spPr>
              <a:xfrm>
                <a:off x="3945680" y="856344"/>
                <a:ext cx="2113099" cy="2553791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rot="0" spcFirstLastPara="0" vert="horz" wrap="square" lIns="74295" tIns="8890" rIns="74295" bIns="889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R="262890" algn="just">
                  <a:lnSpc>
                    <a:spcPct val="150000"/>
                  </a:lnSpc>
                  <a:buNone/>
                </a:pPr>
                <a:r>
                  <a:rPr lang="ja-JP" sz="6000" b="1" kern="100" spc="-300">
                    <a:ln>
                      <a:noFill/>
                    </a:ln>
                    <a:solidFill>
                      <a:srgbClr val="00B0F0"/>
                    </a:solidFill>
                    <a:effectLst/>
                    <a:latin typeface="Century" panose="02040604050505020304" pitchFamily="18" charset="0"/>
                    <a:ea typeface="HGP創英角ｺﾞｼｯｸUB" panose="020B0900000000000000" pitchFamily="50" charset="-128"/>
                    <a:cs typeface="Times New Roman" panose="02020603050405020304" pitchFamily="18" charset="0"/>
                  </a:rPr>
                  <a:t>ラ</a:t>
                </a:r>
                <a:endParaRPr lang="ja-JP" sz="300" kern="100">
                  <a:effectLst/>
                  <a:latin typeface="Century" panose="02040604050505020304" pitchFamily="18" charset="0"/>
                  <a:ea typeface="HG丸ｺﾞｼｯｸM-PRO" panose="020F0600000000000000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4" name="テキスト ボックス 7">
                <a:extLst>
                  <a:ext uri="{FF2B5EF4-FFF2-40B4-BE49-F238E27FC236}">
                    <a16:creationId xmlns:a16="http://schemas.microsoft.com/office/drawing/2014/main" id="{66E832E5-0C56-C7A1-A916-495E5D76EFDA}"/>
                  </a:ext>
                </a:extLst>
              </p:cNvPr>
              <p:cNvSpPr txBox="1"/>
              <p:nvPr/>
            </p:nvSpPr>
            <p:spPr>
              <a:xfrm rot="21569280">
                <a:off x="5881791" y="2350892"/>
                <a:ext cx="3629025" cy="1514475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rot="0" spcFirstLastPara="0" vert="horz" wrap="square" lIns="74295" tIns="8890" rIns="74295" bIns="889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R="262890" algn="just">
                  <a:lnSpc>
                    <a:spcPct val="150000"/>
                  </a:lnSpc>
                  <a:buNone/>
                </a:pPr>
                <a:r>
                  <a:rPr lang="en-US" sz="2400" b="1" kern="100" spc="-380" dirty="0">
                    <a:ln>
                      <a:noFill/>
                    </a:ln>
                    <a:solidFill>
                      <a:srgbClr val="00B0F0"/>
                    </a:solidFill>
                    <a:effectLst/>
                    <a:latin typeface="HGP創英角ｺﾞｼｯｸUB" panose="020B0900000000000000" pitchFamily="50" charset="-128"/>
                    <a:ea typeface="HG丸ｺﾞｼｯｸM-PRO" panose="020F0600000000000000" pitchFamily="50" charset="-128"/>
                    <a:cs typeface="Times New Roman" panose="02020603050405020304" pitchFamily="18" charset="0"/>
                  </a:rPr>
                  <a:t>2026</a:t>
                </a:r>
                <a:endParaRPr lang="ja-JP" sz="300" kern="100" dirty="0">
                  <a:effectLst/>
                  <a:latin typeface="Century" panose="02040604050505020304" pitchFamily="18" charset="0"/>
                  <a:ea typeface="HG丸ｺﾞｼｯｸM-PRO" panose="020F0600000000000000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5" name="テキスト ボックス 8">
                <a:extLst>
                  <a:ext uri="{FF2B5EF4-FFF2-40B4-BE49-F238E27FC236}">
                    <a16:creationId xmlns:a16="http://schemas.microsoft.com/office/drawing/2014/main" id="{10FCD414-C9D7-FC6A-F0F1-1F458DB6810C}"/>
                  </a:ext>
                </a:extLst>
              </p:cNvPr>
              <p:cNvSpPr txBox="1"/>
              <p:nvPr/>
            </p:nvSpPr>
            <p:spPr>
              <a:xfrm>
                <a:off x="2260236" y="24578"/>
                <a:ext cx="2316827" cy="2179782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rot="0" spcFirstLastPara="0" vert="horz" wrap="square" lIns="74295" tIns="8890" rIns="74295" bIns="889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R="262890" algn="just">
                  <a:lnSpc>
                    <a:spcPct val="150000"/>
                  </a:lnSpc>
                  <a:buNone/>
                </a:pPr>
                <a:r>
                  <a:rPr lang="ja-JP" sz="6000" b="1" kern="100" spc="-300" dirty="0">
                    <a:ln>
                      <a:noFill/>
                    </a:ln>
                    <a:solidFill>
                      <a:srgbClr val="00B0F0"/>
                    </a:solidFill>
                    <a:effectLst/>
                    <a:latin typeface="Century" panose="02040604050505020304" pitchFamily="18" charset="0"/>
                    <a:ea typeface="HGP創英角ｺﾞｼｯｸUB" panose="020B0900000000000000" pitchFamily="50" charset="-128"/>
                    <a:cs typeface="Times New Roman" panose="02020603050405020304" pitchFamily="18" charset="0"/>
                  </a:rPr>
                  <a:t>ボ</a:t>
                </a:r>
                <a:endParaRPr lang="ja-JP" sz="300" kern="100" dirty="0">
                  <a:effectLst/>
                  <a:latin typeface="Century" panose="02040604050505020304" pitchFamily="18" charset="0"/>
                  <a:ea typeface="HG丸ｺﾞｼｯｸM-PRO" panose="020F0600000000000000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6" name="テキスト ボックス 9">
                <a:extLst>
                  <a:ext uri="{FF2B5EF4-FFF2-40B4-BE49-F238E27FC236}">
                    <a16:creationId xmlns:a16="http://schemas.microsoft.com/office/drawing/2014/main" id="{4697CDB6-40EB-0CC9-E365-1739DD5FDA80}"/>
                  </a:ext>
                </a:extLst>
              </p:cNvPr>
              <p:cNvSpPr txBox="1"/>
              <p:nvPr/>
            </p:nvSpPr>
            <p:spPr>
              <a:xfrm>
                <a:off x="2240722" y="1723745"/>
                <a:ext cx="1793496" cy="1428187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rot="0" spcFirstLastPara="0" vert="horz" wrap="square" lIns="74295" tIns="8890" rIns="74295" bIns="889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R="262890" algn="just">
                  <a:lnSpc>
                    <a:spcPct val="150000"/>
                  </a:lnSpc>
                  <a:buNone/>
                </a:pPr>
                <a:r>
                  <a:rPr lang="ja-JP" sz="4400" b="1" kern="100" spc="-300">
                    <a:ln>
                      <a:noFill/>
                    </a:ln>
                    <a:solidFill>
                      <a:srgbClr val="00B0F0"/>
                    </a:solidFill>
                    <a:effectLst/>
                    <a:latin typeface="Century" panose="02040604050505020304" pitchFamily="18" charset="0"/>
                    <a:ea typeface="HGP創英角ｺﾞｼｯｸUB" panose="020B0900000000000000" pitchFamily="50" charset="-128"/>
                    <a:cs typeface="Times New Roman" panose="02020603050405020304" pitchFamily="18" charset="0"/>
                  </a:rPr>
                  <a:t>の</a:t>
                </a:r>
                <a:endParaRPr lang="ja-JP" sz="300" kern="100">
                  <a:effectLst/>
                  <a:latin typeface="Century" panose="02040604050505020304" pitchFamily="18" charset="0"/>
                  <a:ea typeface="HG丸ｺﾞｼｯｸM-PRO" panose="020F0600000000000000" pitchFamily="50" charset="-128"/>
                  <a:cs typeface="Times New Roman" panose="02020603050405020304" pitchFamily="18" charset="0"/>
                </a:endParaRPr>
              </a:p>
            </p:txBody>
          </p:sp>
          <p:sp>
            <p:nvSpPr>
              <p:cNvPr id="27" name="テキスト ボックス 10">
                <a:extLst>
                  <a:ext uri="{FF2B5EF4-FFF2-40B4-BE49-F238E27FC236}">
                    <a16:creationId xmlns:a16="http://schemas.microsoft.com/office/drawing/2014/main" id="{3167645D-69CB-CA8C-EA37-ABA180C3BE54}"/>
                  </a:ext>
                </a:extLst>
              </p:cNvPr>
              <p:cNvSpPr txBox="1"/>
              <p:nvPr/>
            </p:nvSpPr>
            <p:spPr>
              <a:xfrm>
                <a:off x="-361952" y="119037"/>
                <a:ext cx="2792703" cy="3090889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txBody>
              <a:bodyPr rot="0" spcFirstLastPara="0" vert="horz" wrap="square" lIns="74295" tIns="8890" rIns="74295" bIns="889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R="262890" algn="just">
                  <a:lnSpc>
                    <a:spcPct val="150000"/>
                  </a:lnSpc>
                  <a:buNone/>
                </a:pPr>
                <a:r>
                  <a:rPr lang="ja-JP" sz="6600" kern="100" spc="-300" dirty="0">
                    <a:ln>
                      <a:noFill/>
                    </a:ln>
                    <a:solidFill>
                      <a:srgbClr val="00B0F0"/>
                    </a:solidFill>
                    <a:effectLst/>
                    <a:latin typeface="Bauhaus 93" panose="04030905020B02020C02" pitchFamily="82" charset="0"/>
                    <a:ea typeface="HGP創英角ｺﾞｼｯｸUB" panose="020B0900000000000000" pitchFamily="50" charset="-128"/>
                    <a:cs typeface="Times New Roman" panose="02020603050405020304" pitchFamily="18" charset="0"/>
                  </a:rPr>
                  <a:t>夏</a:t>
                </a:r>
                <a:endParaRPr lang="ja-JP" sz="300" kern="100" dirty="0">
                  <a:effectLst/>
                  <a:latin typeface="Century" panose="02040604050505020304" pitchFamily="18" charset="0"/>
                  <a:ea typeface="HG丸ｺﾞｼｯｸM-PRO" panose="020F0600000000000000" pitchFamily="50" charset="-128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9" name="テキスト ボックス 11">
              <a:extLst>
                <a:ext uri="{FF2B5EF4-FFF2-40B4-BE49-F238E27FC236}">
                  <a16:creationId xmlns:a16="http://schemas.microsoft.com/office/drawing/2014/main" id="{3630264D-44C9-E653-F313-3FE7BC07CEAD}"/>
                </a:ext>
              </a:extLst>
            </p:cNvPr>
            <p:cNvSpPr txBox="1"/>
            <p:nvPr/>
          </p:nvSpPr>
          <p:spPr>
            <a:xfrm rot="21569280">
              <a:off x="4400796" y="420900"/>
              <a:ext cx="2063075" cy="1129827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square" lIns="74295" tIns="8890" rIns="74295" bIns="889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R="262890" indent="260350" algn="just">
                <a:lnSpc>
                  <a:spcPct val="150000"/>
                </a:lnSpc>
                <a:buNone/>
              </a:pPr>
              <a:r>
                <a:rPr lang="ja-JP" sz="1050" b="1" kern="100" spc="-380" dirty="0">
                  <a:ln>
                    <a:noFill/>
                  </a:ln>
                  <a:solidFill>
                    <a:srgbClr val="00B0F0"/>
                  </a:solidFill>
                  <a:effectLst/>
                  <a:latin typeface="Century" panose="02040604050505020304" pitchFamily="18" charset="0"/>
                  <a:ea typeface="HGP創英角ｺﾞｼｯｸUB" panose="020B0900000000000000" pitchFamily="50" charset="-128"/>
                  <a:cs typeface="Times New Roman" panose="02020603050405020304" pitchFamily="18" charset="0"/>
                </a:rPr>
                <a:t>い　　ち</a:t>
              </a:r>
              <a:endParaRPr lang="ja-JP" sz="300" kern="100" dirty="0">
                <a:effectLst/>
                <a:latin typeface="Century" panose="02040604050505020304" pitchFamily="18" charset="0"/>
                <a:ea typeface="HG丸ｺﾞｼｯｸM-PRO" panose="020F0600000000000000" pitchFamily="50" charset="-128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981167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</TotalTime>
  <Words>62</Words>
  <Application>Microsoft Office PowerPoint</Application>
  <PresentationFormat>A3 297x420 mm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游ゴシック</vt:lpstr>
      <vt:lpstr>Arial</vt:lpstr>
      <vt:lpstr>Bauhaus 93</vt:lpstr>
      <vt:lpstr>Calibri</vt:lpstr>
      <vt:lpstr>Calibri Light</vt:lpstr>
      <vt:lpstr>Century</vt:lpstr>
      <vt:lpstr>Office テーマ</vt:lpstr>
      <vt:lpstr>PowerPoint プレゼンテーション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takahashi ryo</dc:creator>
  <cp:lastModifiedBy>npoymca@gmail.com</cp:lastModifiedBy>
  <cp:revision>19</cp:revision>
  <cp:lastPrinted>2025-07-01T07:50:27Z</cp:lastPrinted>
  <dcterms:created xsi:type="dcterms:W3CDTF">2022-08-25T08:08:22Z</dcterms:created>
  <dcterms:modified xsi:type="dcterms:W3CDTF">2026-07-10T10:19:56Z</dcterms:modified>
</cp:coreProperties>
</file>